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262414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69761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19774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C6F6A-F914-44D3-8D37-B97323679D6E}"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9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C6F6A-F914-44D3-8D37-B97323679D6E}" type="datetimeFigureOut">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299566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C6F6A-F914-44D3-8D37-B97323679D6E}" type="datetimeFigureOut">
              <a:rPr lang="en-US" smtClean="0"/>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127558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C6F6A-F914-44D3-8D37-B97323679D6E}" type="datetimeFigureOut">
              <a:rPr lang="en-US" smtClean="0"/>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370758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9C6F6A-F914-44D3-8D37-B97323679D6E}" type="datetimeFigureOut">
              <a:rPr lang="en-US" smtClean="0"/>
              <a:t>11/10/2018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733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9C6F6A-F914-44D3-8D37-B97323679D6E}" type="datetimeFigureOut">
              <a:rPr lang="en-US" smtClean="0"/>
              <a:t>11/10/2018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3C5B8D-FA99-4086-AE0F-0EECEF4C6A10}" type="slidenum">
              <a:rPr lang="en-US" smtClean="0"/>
              <a:t>‹#›</a:t>
            </a:fld>
            <a:endParaRPr lang="en-US"/>
          </a:p>
        </p:txBody>
      </p:sp>
    </p:spTree>
    <p:extLst>
      <p:ext uri="{BB962C8B-B14F-4D97-AF65-F5344CB8AC3E}">
        <p14:creationId xmlns:p14="http://schemas.microsoft.com/office/powerpoint/2010/main" val="26109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C6F6A-F914-44D3-8D37-B97323679D6E}" type="datetimeFigureOut">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400845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9C6F6A-F914-44D3-8D37-B97323679D6E}" type="datetimeFigureOut">
              <a:rPr lang="en-US" smtClean="0"/>
              <a:t>11/10/2018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3C5B8D-FA99-4086-AE0F-0EECEF4C6A1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32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18" y="304801"/>
            <a:ext cx="11319164" cy="5888215"/>
          </a:xfrm>
          <a:prstGeom prst="rect">
            <a:avLst/>
          </a:prstGeom>
        </p:spPr>
        <p:txBody>
          <a:bodyPr wrap="square">
            <a:spAutoFit/>
          </a:bodyPr>
          <a:lstStyle/>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University of </a:t>
            </a:r>
            <a:r>
              <a:rPr lang="en-US" sz="2800" b="1"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Diyala</a:t>
            </a:r>
            <a:endParaRPr lang="en-US" sz="2400" dirty="0">
              <a:latin typeface="Calibri" panose="020F0502020204030204" pitchFamily="34" charset="0"/>
              <a:ea typeface="Calibri" panose="020F0502020204030204" pitchFamily="34" charset="0"/>
              <a:cs typeface="Arial" panose="020B0604020202020204" pitchFamily="34" charset="0"/>
            </a:endParaRPr>
          </a:p>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College of Engineering</a:t>
            </a:r>
            <a:endParaRPr lang="en-US" sz="2400" dirty="0">
              <a:latin typeface="Calibri" panose="020F0502020204030204" pitchFamily="34" charset="0"/>
              <a:ea typeface="Calibri" panose="020F0502020204030204" pitchFamily="34" charset="0"/>
              <a:cs typeface="Arial" panose="020B0604020202020204" pitchFamily="34" charset="0"/>
            </a:endParaRPr>
          </a:p>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Department of Electronics Engineering </a:t>
            </a:r>
          </a:p>
          <a:p>
            <a:pPr>
              <a:lnSpc>
                <a:spcPct val="107000"/>
              </a:lnSpc>
            </a:pPr>
            <a:endParaRPr lang="en-US" sz="16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pP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a:lnSpc>
                <a:spcPct val="107000"/>
              </a:lnSpc>
            </a:pP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Course Number: U103</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Course Name: Computer Science</a:t>
            </a:r>
          </a:p>
          <a:p>
            <a:pPr algn="ctr">
              <a:lnSpc>
                <a:spcPct val="107000"/>
              </a:lnSpc>
            </a:pP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Lecture </a:t>
            </a: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a:t>
            </a: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Asst. Lect. Wurod </a:t>
            </a:r>
            <a:r>
              <a:rPr lang="en-US" sz="2400" b="1"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Qasim</a:t>
            </a:r>
            <a:r>
              <a:rPr lang="en-US" sz="2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Mohamed </a:t>
            </a: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2" descr="Image result for university of diyala sign"/>
          <p:cNvPicPr>
            <a:picLocks noChangeAspect="1" noChangeArrowheads="1"/>
          </p:cNvPicPr>
          <p:nvPr/>
        </p:nvPicPr>
        <p:blipFill>
          <a:blip r:embed="rId2"/>
          <a:srcRect/>
          <a:stretch>
            <a:fillRect/>
          </a:stretch>
        </p:blipFill>
        <p:spPr bwMode="auto">
          <a:xfrm>
            <a:off x="512618" y="304801"/>
            <a:ext cx="2164545" cy="3015019"/>
          </a:xfrm>
          <a:prstGeom prst="rect">
            <a:avLst/>
          </a:prstGeom>
          <a:noFill/>
        </p:spPr>
      </p:pic>
      <p:pic>
        <p:nvPicPr>
          <p:cNvPr id="6" name="Picture 2" descr="Image result for Diyala university Engineering sign">
            <a:extLst>
              <a:ext uri="{FF2B5EF4-FFF2-40B4-BE49-F238E27FC236}">
                <a16:creationId xmlns:a16="http://schemas.microsoft.com/office/drawing/2014/main" xmlns="" id="{CA6F3B81-7C44-4D32-AAD4-C7E23A77D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1091" y="304800"/>
            <a:ext cx="2410691" cy="251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5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7" y="931141"/>
            <a:ext cx="10515600" cy="4351338"/>
          </a:xfrm>
        </p:spPr>
        <p:txBody>
          <a:bodyPr>
            <a:noAutofit/>
          </a:bodyPr>
          <a:lstStyle/>
          <a:p>
            <a:pPr algn="ctr"/>
            <a:r>
              <a:rPr lang="en-US" sz="3200" b="1" dirty="0"/>
              <a:t>Operating System Windows</a:t>
            </a:r>
            <a:endParaRPr lang="en-US" sz="2400" dirty="0"/>
          </a:p>
        </p:txBody>
      </p:sp>
      <p:sp>
        <p:nvSpPr>
          <p:cNvPr id="4" name="Rectangle 3"/>
          <p:cNvSpPr/>
          <p:nvPr/>
        </p:nvSpPr>
        <p:spPr>
          <a:xfrm>
            <a:off x="620207" y="1661703"/>
            <a:ext cx="11100738" cy="5016758"/>
          </a:xfrm>
          <a:prstGeom prst="rect">
            <a:avLst/>
          </a:prstGeom>
        </p:spPr>
        <p:txBody>
          <a:bodyPr wrap="square">
            <a:spAutoFit/>
          </a:bodyPr>
          <a:lstStyle/>
          <a:p>
            <a:r>
              <a:rPr lang="en-US" sz="3200" dirty="0"/>
              <a:t>More than a billion people use Microsoft Windows every day. You use it in significant ways, like earning a living and academic knowledge. In designing Windows 7, we focused on creating a better experience, regardless of what you do on your PC. And we will learn some architecture of Windows 7. </a:t>
            </a:r>
          </a:p>
          <a:p>
            <a:r>
              <a:rPr lang="en-US" sz="3200" dirty="0"/>
              <a:t>There are multiple editions of Windows 7. And because your needs can change over time, you can move up to editions with more features, without giving up the features you already have as the following figure. </a:t>
            </a:r>
          </a:p>
          <a:p>
            <a:endParaRPr lang="en-US" sz="3200" dirty="0"/>
          </a:p>
        </p:txBody>
      </p:sp>
    </p:spTree>
    <p:extLst>
      <p:ext uri="{BB962C8B-B14F-4D97-AF65-F5344CB8AC3E}">
        <p14:creationId xmlns:p14="http://schemas.microsoft.com/office/powerpoint/2010/main" val="367854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595745" y="277092"/>
            <a:ext cx="10875819" cy="5860472"/>
          </a:xfrm>
          <a:prstGeom prst="rect">
            <a:avLst/>
          </a:prstGeom>
        </p:spPr>
      </p:pic>
    </p:spTree>
    <p:extLst>
      <p:ext uri="{BB962C8B-B14F-4D97-AF65-F5344CB8AC3E}">
        <p14:creationId xmlns:p14="http://schemas.microsoft.com/office/powerpoint/2010/main" val="83723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55" y="661843"/>
            <a:ext cx="10515600" cy="4351338"/>
          </a:xfrm>
        </p:spPr>
        <p:txBody>
          <a:bodyPr>
            <a:noAutofit/>
          </a:bodyPr>
          <a:lstStyle/>
          <a:p>
            <a:pPr marL="475488" lvl="2" indent="0">
              <a:buNone/>
            </a:pPr>
            <a:r>
              <a:rPr lang="en-US" sz="3600" b="1" dirty="0"/>
              <a:t>Right click on Desktop</a:t>
            </a:r>
            <a:endParaRPr lang="en-US" sz="3600" dirty="0"/>
          </a:p>
          <a:p>
            <a:pPr marL="0" indent="0">
              <a:buNone/>
            </a:pPr>
            <a:endParaRPr lang="en-US" sz="32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3174" t="15963" r="50641" b="47834"/>
          <a:stretch/>
        </p:blipFill>
        <p:spPr bwMode="auto">
          <a:xfrm>
            <a:off x="5832764" y="661842"/>
            <a:ext cx="5752349" cy="5337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933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97" y="1263843"/>
            <a:ext cx="10058400" cy="4023360"/>
          </a:xfrm>
        </p:spPr>
        <p:txBody>
          <a:bodyPr>
            <a:noAutofit/>
          </a:bodyPr>
          <a:lstStyle/>
          <a:p>
            <a:pPr lvl="0"/>
            <a:r>
              <a:rPr lang="en-US" sz="2800" dirty="0"/>
              <a:t>View: help you to change the size of desktop icons by select:</a:t>
            </a:r>
          </a:p>
          <a:p>
            <a:pPr marL="806958" lvl="1" indent="-514350"/>
            <a:r>
              <a:rPr lang="en-US" sz="2600" dirty="0"/>
              <a:t>Large icons</a:t>
            </a:r>
          </a:p>
          <a:p>
            <a:pPr marL="806958" lvl="1" indent="-514350"/>
            <a:r>
              <a:rPr lang="en-US" sz="2600" dirty="0"/>
              <a:t>Medium icons</a:t>
            </a:r>
          </a:p>
          <a:p>
            <a:pPr marL="806958" lvl="1" indent="-514350"/>
            <a:r>
              <a:rPr lang="en-US" sz="2600" dirty="0"/>
              <a:t>Small icons</a:t>
            </a:r>
          </a:p>
          <a:p>
            <a:r>
              <a:rPr lang="en-US" sz="2800" dirty="0"/>
              <a:t>Also help you to hide the desktop icons or show them. </a:t>
            </a:r>
          </a:p>
          <a:p>
            <a:pPr lvl="0"/>
            <a:r>
              <a:rPr lang="en-US" sz="2800" dirty="0"/>
              <a:t>Sort by: help you to arrange the desktop icons depending on:</a:t>
            </a:r>
          </a:p>
          <a:p>
            <a:pPr lvl="1"/>
            <a:r>
              <a:rPr lang="en-US" sz="2600" dirty="0"/>
              <a:t>Name </a:t>
            </a:r>
          </a:p>
          <a:p>
            <a:pPr lvl="1"/>
            <a:r>
              <a:rPr lang="en-US" sz="2600" dirty="0"/>
              <a:t>Size</a:t>
            </a:r>
          </a:p>
          <a:p>
            <a:pPr lvl="1"/>
            <a:r>
              <a:rPr lang="en-US" sz="2600" dirty="0"/>
              <a:t>Item type</a:t>
            </a:r>
          </a:p>
          <a:p>
            <a:pPr lvl="1"/>
            <a:r>
              <a:rPr lang="en-US" sz="2600" dirty="0"/>
              <a:t>Data modified </a:t>
            </a:r>
          </a:p>
          <a:p>
            <a:endParaRPr lang="en-US" sz="2800" dirty="0"/>
          </a:p>
        </p:txBody>
      </p:sp>
    </p:spTree>
    <p:extLst>
      <p:ext uri="{BB962C8B-B14F-4D97-AF65-F5344CB8AC3E}">
        <p14:creationId xmlns:p14="http://schemas.microsoft.com/office/powerpoint/2010/main" val="377271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127" y="447321"/>
            <a:ext cx="10266219" cy="6494085"/>
          </a:xfrm>
          <a:prstGeom prst="rect">
            <a:avLst/>
          </a:prstGeom>
        </p:spPr>
        <p:txBody>
          <a:bodyPr wrap="square">
            <a:spAutoFit/>
          </a:bodyPr>
          <a:lstStyle/>
          <a:p>
            <a:pPr lvl="0"/>
            <a:r>
              <a:rPr lang="en-US" sz="3200" dirty="0"/>
              <a:t>Refresh: to refresh (active) your desktop or computer.</a:t>
            </a:r>
          </a:p>
          <a:p>
            <a:pPr lvl="0"/>
            <a:r>
              <a:rPr lang="en-US" sz="3200" dirty="0"/>
              <a:t>Paste: to paste the selected file or folder in somewhere with saving two separate files or folders.</a:t>
            </a:r>
          </a:p>
          <a:p>
            <a:pPr lvl="0"/>
            <a:r>
              <a:rPr lang="en-US" sz="3200" dirty="0"/>
              <a:t>Paste shortcut: to paste the selected file or folder in somewhere with saving two dependent files or folders. For example: any change into one of these file will be occurred in the other immediately. </a:t>
            </a:r>
          </a:p>
          <a:p>
            <a:pPr lvl="0"/>
            <a:r>
              <a:rPr lang="en-US" sz="3200" dirty="0"/>
              <a:t>New: to open a new file or folder on desktop</a:t>
            </a:r>
          </a:p>
          <a:p>
            <a:pPr lvl="0"/>
            <a:r>
              <a:rPr lang="en-US" sz="3200" dirty="0"/>
              <a:t>Display sittings: to set the brightness, color, landscape,.., </a:t>
            </a:r>
            <a:r>
              <a:rPr lang="en-US" sz="3200" dirty="0" err="1"/>
              <a:t>etc</a:t>
            </a:r>
            <a:r>
              <a:rPr lang="en-US" sz="3200" dirty="0"/>
              <a:t> of the desktop, and the other system sitting. </a:t>
            </a:r>
          </a:p>
          <a:p>
            <a:pPr lvl="0"/>
            <a:r>
              <a:rPr lang="en-US" sz="3200" dirty="0"/>
              <a:t>Personalize: help you to adjust or change the background of the computer.  </a:t>
            </a:r>
          </a:p>
          <a:p>
            <a:r>
              <a:rPr lang="en-US" sz="3200" dirty="0"/>
              <a:t> </a:t>
            </a:r>
          </a:p>
        </p:txBody>
      </p:sp>
    </p:spTree>
    <p:extLst>
      <p:ext uri="{BB962C8B-B14F-4D97-AF65-F5344CB8AC3E}">
        <p14:creationId xmlns:p14="http://schemas.microsoft.com/office/powerpoint/2010/main" val="393938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26" y="1716031"/>
            <a:ext cx="8797637" cy="3046988"/>
          </a:xfrm>
          <a:prstGeom prst="rect">
            <a:avLst/>
          </a:prstGeom>
        </p:spPr>
        <p:txBody>
          <a:bodyPr wrap="square">
            <a:spAutoFit/>
          </a:bodyPr>
          <a:lstStyle/>
          <a:p>
            <a:r>
              <a:rPr lang="en-US" sz="3200" dirty="0"/>
              <a:t>Start menu: help you:</a:t>
            </a:r>
          </a:p>
          <a:p>
            <a:pPr lvl="0"/>
            <a:r>
              <a:rPr lang="en-US" sz="3200" dirty="0"/>
              <a:t>to open any program that is already installed in the computer.</a:t>
            </a:r>
          </a:p>
          <a:p>
            <a:pPr lvl="0"/>
            <a:r>
              <a:rPr lang="en-US" sz="3200" dirty="0"/>
              <a:t>To open control panel which is able to change settings and customize the functionality of the computer.</a:t>
            </a:r>
            <a:endParaRPr lang="en-US" sz="3200" dirty="0"/>
          </a:p>
        </p:txBody>
      </p:sp>
    </p:spTree>
    <p:extLst>
      <p:ext uri="{BB962C8B-B14F-4D97-AF65-F5344CB8AC3E}">
        <p14:creationId xmlns:p14="http://schemas.microsoft.com/office/powerpoint/2010/main" val="406637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025" y="149352"/>
            <a:ext cx="10058400" cy="3566160"/>
          </a:xfrm>
        </p:spPr>
        <p:txBody>
          <a:bodyPr/>
          <a:lstStyle/>
          <a:p>
            <a:r>
              <a:rPr lang="en-US" dirty="0" smtClean="0"/>
              <a:t>Practical Laboratory Part </a:t>
            </a:r>
            <a:endParaRPr lang="en-US" dirty="0"/>
          </a:p>
        </p:txBody>
      </p:sp>
    </p:spTree>
    <p:extLst>
      <p:ext uri="{BB962C8B-B14F-4D97-AF65-F5344CB8AC3E}">
        <p14:creationId xmlns:p14="http://schemas.microsoft.com/office/powerpoint/2010/main" val="14392746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122</TotalTime>
  <Words>322</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Laboratory Part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wurod mohamed</dc:creator>
  <cp:lastModifiedBy>wurod mohamed</cp:lastModifiedBy>
  <cp:revision>14</cp:revision>
  <dcterms:created xsi:type="dcterms:W3CDTF">2018-11-11T05:21:12Z</dcterms:created>
  <dcterms:modified xsi:type="dcterms:W3CDTF">2018-11-11T07:37:35Z</dcterms:modified>
</cp:coreProperties>
</file>